
<file path=[Content_Types].xml><?xml version="1.0" encoding="utf-8"?>
<Types xmlns="http://schemas.openxmlformats.org/package/2006/content-types">
  <Default Extension="xml" ContentType="application/xml"/>
  <Default Extension="mov" ContentType="video/quicktime"/>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4" r:id="rId7"/>
    <p:sldId id="261" r:id="rId8"/>
    <p:sldId id="263"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66"/>
    <p:restoredTop sz="94637"/>
  </p:normalViewPr>
  <p:slideViewPr>
    <p:cSldViewPr snapToGrid="0" snapToObjects="1">
      <p:cViewPr>
        <p:scale>
          <a:sx n="100" d="100"/>
          <a:sy n="100" d="100"/>
        </p:scale>
        <p:origin x="256" y="5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E68370C-E574-5148-BC0C-AA369DD832DA}"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6A0A64-A23B-4747-A95F-6DCE74905D2A}"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Date Placeholder 2"/>
          <p:cNvSpPr>
            <a:spLocks noGrp="1"/>
          </p:cNvSpPr>
          <p:nvPr>
            <p:ph type="dt" sz="half" idx="10"/>
          </p:nvPr>
        </p:nvSpPr>
        <p:spPr/>
        <p:txBody>
          <a:bodyPr/>
          <a:lstStyle/>
          <a:p>
            <a:fld id="{DE68370C-E574-5148-BC0C-AA369DD832DA}" type="datetimeFigureOut">
              <a:rPr lang="en-US" smtClean="0"/>
              <a:t>7/12/18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E68370C-E574-5148-BC0C-AA369DD832DA}"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E68370C-E574-5148-BC0C-AA369DD832DA}"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6A0A64-A23B-4747-A95F-6DCE74905D2A}"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E68370C-E574-5148-BC0C-AA369DD832DA}"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E68370C-E574-5148-BC0C-AA369DD832DA}"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6A0A64-A23B-4747-A95F-6DCE74905D2A}"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E68370C-E574-5148-BC0C-AA369DD832DA}"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E68370C-E574-5148-BC0C-AA369DD832DA}"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E68370C-E574-5148-BC0C-AA369DD832DA}"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E68370C-E574-5148-BC0C-AA369DD832DA}"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E68370C-E574-5148-BC0C-AA369DD832DA}"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E68370C-E574-5148-BC0C-AA369DD832DA}" type="datetimeFigureOut">
              <a:rPr lang="en-US" smtClean="0"/>
              <a:t>7/12/18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E68370C-E574-5148-BC0C-AA369DD832DA}" type="datetimeFigureOut">
              <a:rPr lang="en-US" smtClean="0"/>
              <a:t>7/12/18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E68370C-E574-5148-BC0C-AA369DD832DA}" type="datetimeFigureOut">
              <a:rPr lang="en-US" smtClean="0"/>
              <a:t>7/12/18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68370C-E574-5148-BC0C-AA369DD832DA}" type="datetimeFigureOut">
              <a:rPr lang="en-US" smtClean="0"/>
              <a:t>7/12/18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68370C-E574-5148-BC0C-AA369DD832DA}" type="datetimeFigureOut">
              <a:rPr lang="en-US" smtClean="0"/>
              <a:t>7/12/18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68370C-E574-5148-BC0C-AA369DD832DA}" type="datetimeFigureOut">
              <a:rPr lang="en-US" smtClean="0"/>
              <a:t>7/12/18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6A0A64-A23B-4747-A95F-6DCE74905D2A}"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DE68370C-E574-5148-BC0C-AA369DD832DA}" type="datetimeFigureOut">
              <a:rPr lang="en-US" smtClean="0"/>
              <a:t>7/12/18</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366A0A64-A23B-4747-A95F-6DCE74905D2A}" type="slidenum">
              <a:rPr lang="en-US" smtClean="0"/>
              <a:t>‹#›</a:t>
            </a:fld>
            <a:endParaRPr lang="en-US"/>
          </a:p>
        </p:txBody>
      </p:sp>
    </p:spTree>
    <p:extLst>
      <p:ext uri="{BB962C8B-B14F-4D97-AF65-F5344CB8AC3E}">
        <p14:creationId xmlns:p14="http://schemas.microsoft.com/office/powerpoint/2010/main" val="150022012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microsoft.com/office/2007/relationships/media" Target="../media/media1.mov"/><Relationship Id="rId2" Type="http://schemas.openxmlformats.org/officeDocument/2006/relationships/video" Target="../media/media1.mov"/></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8000" dirty="0" smtClean="0"/>
              <a:t>Pickup Sports</a:t>
            </a:r>
            <a:endParaRPr lang="en-US" sz="8000" dirty="0"/>
          </a:p>
        </p:txBody>
      </p:sp>
      <p:sp>
        <p:nvSpPr>
          <p:cNvPr id="3" name="Subtitle 2"/>
          <p:cNvSpPr>
            <a:spLocks noGrp="1"/>
          </p:cNvSpPr>
          <p:nvPr>
            <p:ph type="subTitle" idx="1"/>
          </p:nvPr>
        </p:nvSpPr>
        <p:spPr/>
        <p:txBody>
          <a:bodyPr>
            <a:normAutofit/>
          </a:bodyPr>
          <a:lstStyle/>
          <a:p>
            <a:r>
              <a:rPr lang="en-US" sz="2800" dirty="0" smtClean="0"/>
              <a:t>Created by: Tristan Van Hook</a:t>
            </a:r>
            <a:endParaRPr lang="en-US" sz="2800" dirty="0"/>
          </a:p>
        </p:txBody>
      </p:sp>
    </p:spTree>
    <p:extLst>
      <p:ext uri="{BB962C8B-B14F-4D97-AF65-F5344CB8AC3E}">
        <p14:creationId xmlns:p14="http://schemas.microsoft.com/office/powerpoint/2010/main" val="268917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07061"/>
            <a:ext cx="8534400" cy="1507067"/>
          </a:xfrm>
        </p:spPr>
        <p:txBody>
          <a:bodyPr/>
          <a:lstStyle/>
          <a:p>
            <a:r>
              <a:rPr lang="en-US" dirty="0" smtClean="0"/>
              <a:t>about</a:t>
            </a:r>
            <a:endParaRPr lang="en-US" dirty="0"/>
          </a:p>
        </p:txBody>
      </p:sp>
      <p:sp>
        <p:nvSpPr>
          <p:cNvPr id="3" name="Content Placeholder 2"/>
          <p:cNvSpPr>
            <a:spLocks noGrp="1"/>
          </p:cNvSpPr>
          <p:nvPr>
            <p:ph idx="1"/>
          </p:nvPr>
        </p:nvSpPr>
        <p:spPr>
          <a:xfrm>
            <a:off x="684212" y="2013154"/>
            <a:ext cx="8534400" cy="3615267"/>
          </a:xfrm>
        </p:spPr>
        <p:txBody>
          <a:bodyPr/>
          <a:lstStyle/>
          <a:p>
            <a:r>
              <a:rPr lang="en-US" sz="2400" dirty="0" err="1" smtClean="0">
                <a:solidFill>
                  <a:schemeClr val="tx1"/>
                </a:solidFill>
              </a:rPr>
              <a:t>PickUp</a:t>
            </a:r>
            <a:r>
              <a:rPr lang="en-US" sz="2400" dirty="0" smtClean="0">
                <a:solidFill>
                  <a:schemeClr val="tx1"/>
                </a:solidFill>
              </a:rPr>
              <a:t> Sports is an app that allows users to create their own games in their community for free. Currently the most competitive atmosphere for sports are leagues that include sign up fee’s and field rentals. With </a:t>
            </a:r>
            <a:r>
              <a:rPr lang="en-US" sz="2400" dirty="0" err="1" smtClean="0">
                <a:solidFill>
                  <a:schemeClr val="tx1"/>
                </a:solidFill>
              </a:rPr>
              <a:t>PickUp</a:t>
            </a:r>
            <a:r>
              <a:rPr lang="en-US" sz="2400" dirty="0" smtClean="0">
                <a:solidFill>
                  <a:schemeClr val="tx1"/>
                </a:solidFill>
              </a:rPr>
              <a:t> Sports it has never been easier to organize a game that you love to play with the people in your area.</a:t>
            </a:r>
          </a:p>
          <a:p>
            <a:endParaRPr lang="en-US" dirty="0"/>
          </a:p>
        </p:txBody>
      </p:sp>
    </p:spTree>
    <p:extLst>
      <p:ext uri="{BB962C8B-B14F-4D97-AF65-F5344CB8AC3E}">
        <p14:creationId xmlns:p14="http://schemas.microsoft.com/office/powerpoint/2010/main" val="12913817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372532"/>
            <a:ext cx="8534400" cy="1507067"/>
          </a:xfrm>
        </p:spPr>
        <p:txBody>
          <a:bodyPr/>
          <a:lstStyle/>
          <a:p>
            <a:r>
              <a:rPr lang="en-US" dirty="0" smtClean="0"/>
              <a:t>Motivation</a:t>
            </a:r>
            <a:endParaRPr lang="en-US" dirty="0"/>
          </a:p>
        </p:txBody>
      </p:sp>
      <p:sp>
        <p:nvSpPr>
          <p:cNvPr id="3" name="Content Placeholder 2"/>
          <p:cNvSpPr>
            <a:spLocks noGrp="1"/>
          </p:cNvSpPr>
          <p:nvPr>
            <p:ph idx="1"/>
          </p:nvPr>
        </p:nvSpPr>
        <p:spPr>
          <a:xfrm>
            <a:off x="684212" y="2145891"/>
            <a:ext cx="8534400" cy="3615267"/>
          </a:xfrm>
        </p:spPr>
        <p:txBody>
          <a:bodyPr/>
          <a:lstStyle/>
          <a:p>
            <a:r>
              <a:rPr lang="en-US" dirty="0" smtClean="0">
                <a:solidFill>
                  <a:schemeClr val="tx1"/>
                </a:solidFill>
              </a:rPr>
              <a:t>I’m a huge sports nut</a:t>
            </a:r>
          </a:p>
          <a:p>
            <a:r>
              <a:rPr lang="en-US" dirty="0" smtClean="0">
                <a:solidFill>
                  <a:schemeClr val="tx1"/>
                </a:solidFill>
              </a:rPr>
              <a:t>I want to create an app centered around sports and people getting active in their community.</a:t>
            </a:r>
          </a:p>
          <a:p>
            <a:r>
              <a:rPr lang="en-US" dirty="0" smtClean="0">
                <a:solidFill>
                  <a:schemeClr val="tx1"/>
                </a:solidFill>
              </a:rPr>
              <a:t>Finding people to play your favorite sport can be tough, this makes it easier.</a:t>
            </a:r>
          </a:p>
          <a:p>
            <a:r>
              <a:rPr lang="en-US" dirty="0" smtClean="0">
                <a:solidFill>
                  <a:schemeClr val="tx1"/>
                </a:solidFill>
              </a:rPr>
              <a:t>Personal Use</a:t>
            </a:r>
          </a:p>
          <a:p>
            <a:endParaRPr lang="en-US" dirty="0" smtClean="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9058330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372532"/>
            <a:ext cx="8534400" cy="1507067"/>
          </a:xfrm>
        </p:spPr>
        <p:txBody>
          <a:bodyPr/>
          <a:lstStyle/>
          <a:p>
            <a:r>
              <a:rPr lang="en-US" dirty="0" smtClean="0"/>
              <a:t>Technologies Implemented</a:t>
            </a:r>
            <a:endParaRPr lang="en-US" dirty="0"/>
          </a:p>
        </p:txBody>
      </p:sp>
      <p:sp>
        <p:nvSpPr>
          <p:cNvPr id="3" name="Content Placeholder 2"/>
          <p:cNvSpPr>
            <a:spLocks noGrp="1"/>
          </p:cNvSpPr>
          <p:nvPr>
            <p:ph idx="1"/>
          </p:nvPr>
        </p:nvSpPr>
        <p:spPr>
          <a:xfrm>
            <a:off x="684212" y="2529350"/>
            <a:ext cx="8534400" cy="3615267"/>
          </a:xfrm>
        </p:spPr>
        <p:txBody>
          <a:bodyPr>
            <a:normAutofit fontScale="92500" lnSpcReduction="10000"/>
          </a:bodyPr>
          <a:lstStyle/>
          <a:p>
            <a:r>
              <a:rPr lang="en-US" dirty="0" smtClean="0">
                <a:solidFill>
                  <a:schemeClr val="tx1"/>
                </a:solidFill>
              </a:rPr>
              <a:t>MERN Stack (MongoDB, Express, React, </a:t>
            </a:r>
            <a:r>
              <a:rPr lang="en-US" dirty="0" err="1" smtClean="0">
                <a:solidFill>
                  <a:schemeClr val="tx1"/>
                </a:solidFill>
              </a:rPr>
              <a:t>Node.js</a:t>
            </a:r>
            <a:r>
              <a:rPr lang="en-US" dirty="0" smtClean="0">
                <a:solidFill>
                  <a:schemeClr val="tx1"/>
                </a:solidFill>
              </a:rPr>
              <a:t>)</a:t>
            </a:r>
          </a:p>
          <a:p>
            <a:r>
              <a:rPr lang="en-US" dirty="0" smtClean="0">
                <a:solidFill>
                  <a:schemeClr val="tx1"/>
                </a:solidFill>
              </a:rPr>
              <a:t>CSS</a:t>
            </a:r>
          </a:p>
          <a:p>
            <a:r>
              <a:rPr lang="en-US" dirty="0" err="1" smtClean="0">
                <a:solidFill>
                  <a:schemeClr val="tx1"/>
                </a:solidFill>
              </a:rPr>
              <a:t>Axios</a:t>
            </a:r>
            <a:endParaRPr lang="en-US" dirty="0" smtClean="0">
              <a:solidFill>
                <a:schemeClr val="tx1"/>
              </a:solidFill>
            </a:endParaRPr>
          </a:p>
          <a:p>
            <a:r>
              <a:rPr lang="en-US" dirty="0" smtClean="0">
                <a:solidFill>
                  <a:schemeClr val="tx1"/>
                </a:solidFill>
              </a:rPr>
              <a:t>Yarn</a:t>
            </a:r>
          </a:p>
          <a:p>
            <a:r>
              <a:rPr lang="en-US" dirty="0" smtClean="0">
                <a:solidFill>
                  <a:schemeClr val="tx1"/>
                </a:solidFill>
              </a:rPr>
              <a:t>Mongoose</a:t>
            </a:r>
          </a:p>
          <a:p>
            <a:r>
              <a:rPr lang="en-US" dirty="0" err="1" smtClean="0">
                <a:solidFill>
                  <a:schemeClr val="tx1"/>
                </a:solidFill>
              </a:rPr>
              <a:t>Javascript</a:t>
            </a:r>
            <a:endParaRPr lang="en-US" dirty="0" smtClean="0">
              <a:solidFill>
                <a:schemeClr val="tx1"/>
              </a:solidFill>
            </a:endParaRPr>
          </a:p>
          <a:p>
            <a:r>
              <a:rPr lang="en-US" dirty="0" smtClean="0">
                <a:solidFill>
                  <a:schemeClr val="tx1"/>
                </a:solidFill>
              </a:rPr>
              <a:t>Get, Post, Update, Delete</a:t>
            </a:r>
          </a:p>
          <a:p>
            <a:r>
              <a:rPr lang="en-US" dirty="0" err="1" smtClean="0">
                <a:solidFill>
                  <a:schemeClr val="tx1"/>
                </a:solidFill>
              </a:rPr>
              <a:t>Heroku</a:t>
            </a:r>
            <a:endParaRPr lang="en-US" dirty="0" smtClean="0">
              <a:solidFill>
                <a:schemeClr val="tx1"/>
              </a:solidFill>
            </a:endParaRPr>
          </a:p>
          <a:p>
            <a:r>
              <a:rPr lang="en-US" dirty="0" err="1" smtClean="0">
                <a:solidFill>
                  <a:schemeClr val="tx1"/>
                </a:solidFill>
              </a:rPr>
              <a:t>Mlab</a:t>
            </a:r>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665160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2529350"/>
            <a:ext cx="8534400" cy="3615267"/>
          </a:xfrm>
        </p:spPr>
        <p:txBody>
          <a:bodyPr>
            <a:normAutofit/>
          </a:bodyPr>
          <a:lstStyle/>
          <a:p>
            <a:endParaRPr lang="en-US" dirty="0" smtClean="0">
              <a:solidFill>
                <a:schemeClr val="tx1"/>
              </a:solidFill>
            </a:endParaRPr>
          </a:p>
          <a:p>
            <a:endParaRPr lang="en-US" dirty="0" smtClean="0">
              <a:solidFill>
                <a:schemeClr val="tx1"/>
              </a:solidFill>
            </a:endParaRPr>
          </a:p>
          <a:p>
            <a:endParaRPr lang="en-US" dirty="0">
              <a:solidFill>
                <a:schemeClr val="tx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586844" cy="6858000"/>
          </a:xfrm>
          <a:prstGeom prst="rect">
            <a:avLst/>
          </a:prstGeom>
        </p:spPr>
      </p:pic>
      <p:sp>
        <p:nvSpPr>
          <p:cNvPr id="6" name="TextBox 5"/>
          <p:cNvSpPr txBox="1"/>
          <p:nvPr/>
        </p:nvSpPr>
        <p:spPr>
          <a:xfrm>
            <a:off x="5422900" y="1562100"/>
            <a:ext cx="4927600" cy="1015663"/>
          </a:xfrm>
          <a:prstGeom prst="rect">
            <a:avLst/>
          </a:prstGeom>
          <a:noFill/>
        </p:spPr>
        <p:txBody>
          <a:bodyPr wrap="square" rtlCol="0">
            <a:spAutoFit/>
          </a:bodyPr>
          <a:lstStyle/>
          <a:p>
            <a:r>
              <a:rPr lang="en-US" sz="6000" dirty="0" smtClean="0"/>
              <a:t>Clean Code</a:t>
            </a:r>
            <a:endParaRPr lang="en-US" sz="6000" dirty="0"/>
          </a:p>
        </p:txBody>
      </p:sp>
    </p:spTree>
    <p:extLst>
      <p:ext uri="{BB962C8B-B14F-4D97-AF65-F5344CB8AC3E}">
        <p14:creationId xmlns:p14="http://schemas.microsoft.com/office/powerpoint/2010/main" val="893236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it works!</a:t>
            </a:r>
            <a:endParaRPr lang="en-US" dirty="0"/>
          </a:p>
        </p:txBody>
      </p:sp>
      <p:sp>
        <p:nvSpPr>
          <p:cNvPr id="3" name="Content Placeholder 2"/>
          <p:cNvSpPr>
            <a:spLocks noGrp="1"/>
          </p:cNvSpPr>
          <p:nvPr>
            <p:ph idx="1"/>
          </p:nvPr>
        </p:nvSpPr>
        <p:spPr/>
        <p:txBody>
          <a:bodyPr/>
          <a:lstStyle/>
          <a:p>
            <a:r>
              <a:rPr lang="en-US" dirty="0" smtClean="0">
                <a:solidFill>
                  <a:schemeClr val="tx1"/>
                </a:solidFill>
              </a:rPr>
              <a:t>The app launches on the home page with an about section and a how-to</a:t>
            </a:r>
          </a:p>
          <a:p>
            <a:r>
              <a:rPr lang="en-US" dirty="0" smtClean="0">
                <a:solidFill>
                  <a:schemeClr val="tx1"/>
                </a:solidFill>
              </a:rPr>
              <a:t>Create the </a:t>
            </a:r>
            <a:r>
              <a:rPr lang="en-US" dirty="0" err="1" smtClean="0">
                <a:solidFill>
                  <a:schemeClr val="tx1"/>
                </a:solidFill>
              </a:rPr>
              <a:t>PickUp</a:t>
            </a:r>
            <a:r>
              <a:rPr lang="en-US" dirty="0" smtClean="0">
                <a:solidFill>
                  <a:schemeClr val="tx1"/>
                </a:solidFill>
              </a:rPr>
              <a:t> game of your choosing by entering the sport being played, location of game, number of players and a brief description.</a:t>
            </a:r>
          </a:p>
          <a:p>
            <a:r>
              <a:rPr lang="en-US" dirty="0" smtClean="0">
                <a:solidFill>
                  <a:schemeClr val="tx1"/>
                </a:solidFill>
              </a:rPr>
              <a:t>The </a:t>
            </a:r>
            <a:r>
              <a:rPr lang="en-US" dirty="0" err="1" smtClean="0">
                <a:solidFill>
                  <a:schemeClr val="tx1"/>
                </a:solidFill>
              </a:rPr>
              <a:t>PickUp</a:t>
            </a:r>
            <a:r>
              <a:rPr lang="en-US" dirty="0" smtClean="0">
                <a:solidFill>
                  <a:schemeClr val="tx1"/>
                </a:solidFill>
              </a:rPr>
              <a:t> game is then posted to the games database and is visible on the games page.</a:t>
            </a:r>
          </a:p>
          <a:p>
            <a:r>
              <a:rPr lang="en-US" dirty="0" smtClean="0">
                <a:solidFill>
                  <a:schemeClr val="tx1"/>
                </a:solidFill>
              </a:rPr>
              <a:t>The locations page shows the current location of all current </a:t>
            </a:r>
            <a:r>
              <a:rPr lang="en-US" dirty="0" err="1" smtClean="0">
                <a:solidFill>
                  <a:schemeClr val="tx1"/>
                </a:solidFill>
              </a:rPr>
              <a:t>PickUp</a:t>
            </a:r>
            <a:r>
              <a:rPr lang="en-US" dirty="0" smtClean="0">
                <a:solidFill>
                  <a:schemeClr val="tx1"/>
                </a:solidFill>
              </a:rPr>
              <a:t> games.</a:t>
            </a:r>
            <a:endParaRPr lang="en-US" dirty="0">
              <a:solidFill>
                <a:schemeClr val="tx1"/>
              </a:solidFill>
            </a:endParaRPr>
          </a:p>
        </p:txBody>
      </p:sp>
    </p:spTree>
    <p:extLst>
      <p:ext uri="{BB962C8B-B14F-4D97-AF65-F5344CB8AC3E}">
        <p14:creationId xmlns:p14="http://schemas.microsoft.com/office/powerpoint/2010/main" val="1336036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2529350"/>
            <a:ext cx="8534400" cy="3615267"/>
          </a:xfrm>
        </p:spPr>
        <p:txBody>
          <a:bodyPr>
            <a:normAutofit/>
          </a:bodyPr>
          <a:lstStyle/>
          <a:p>
            <a:endParaRPr lang="en-US" dirty="0" smtClean="0">
              <a:solidFill>
                <a:schemeClr val="tx1"/>
              </a:solidFill>
            </a:endParaRPr>
          </a:p>
          <a:p>
            <a:endParaRPr lang="en-US" dirty="0" smtClean="0">
              <a:solidFill>
                <a:schemeClr val="tx1"/>
              </a:solidFill>
            </a:endParaRPr>
          </a:p>
          <a:p>
            <a:endParaRPr lang="en-US" dirty="0">
              <a:solidFill>
                <a:schemeClr val="tx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900" y="304800"/>
            <a:ext cx="3238500" cy="62611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0300" y="304800"/>
            <a:ext cx="3225800" cy="62230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4068" y="292100"/>
            <a:ext cx="3225800" cy="6235700"/>
          </a:xfrm>
          <a:prstGeom prst="rect">
            <a:avLst/>
          </a:prstGeom>
        </p:spPr>
      </p:pic>
    </p:spTree>
    <p:extLst>
      <p:ext uri="{BB962C8B-B14F-4D97-AF65-F5344CB8AC3E}">
        <p14:creationId xmlns:p14="http://schemas.microsoft.com/office/powerpoint/2010/main" val="1648507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2529350"/>
            <a:ext cx="8534400" cy="3615267"/>
          </a:xfrm>
        </p:spPr>
        <p:txBody>
          <a:bodyPr>
            <a:normAutofit/>
          </a:bodyPr>
          <a:lstStyle/>
          <a:p>
            <a:endParaRPr lang="en-US" dirty="0" smtClean="0">
              <a:solidFill>
                <a:schemeClr val="tx1"/>
              </a:solidFill>
            </a:endParaRPr>
          </a:p>
          <a:p>
            <a:endParaRPr lang="en-US" dirty="0" smtClean="0">
              <a:solidFill>
                <a:schemeClr val="tx1"/>
              </a:solidFill>
            </a:endParaRPr>
          </a:p>
          <a:p>
            <a:endParaRPr lang="en-US" dirty="0">
              <a:solidFill>
                <a:schemeClr val="tx1"/>
              </a:solidFill>
            </a:endParaRPr>
          </a:p>
        </p:txBody>
      </p:sp>
      <p:pic>
        <p:nvPicPr>
          <p:cNvPr id="5" name="PickUp demo.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84200" y="0"/>
            <a:ext cx="10972800" cy="6858000"/>
          </a:xfrm>
          <a:prstGeom prst="rect">
            <a:avLst/>
          </a:prstGeom>
        </p:spPr>
      </p:pic>
    </p:spTree>
    <p:extLst>
      <p:ext uri="{BB962C8B-B14F-4D97-AF65-F5344CB8AC3E}">
        <p14:creationId xmlns:p14="http://schemas.microsoft.com/office/powerpoint/2010/main" val="106670654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372532"/>
            <a:ext cx="8534400" cy="1507067"/>
          </a:xfrm>
        </p:spPr>
        <p:txBody>
          <a:bodyPr/>
          <a:lstStyle/>
          <a:p>
            <a:r>
              <a:rPr lang="en-US" dirty="0" smtClean="0"/>
              <a:t>Future Implementation</a:t>
            </a:r>
            <a:endParaRPr lang="en-US" dirty="0"/>
          </a:p>
        </p:txBody>
      </p:sp>
      <p:sp>
        <p:nvSpPr>
          <p:cNvPr id="3" name="Content Placeholder 2"/>
          <p:cNvSpPr>
            <a:spLocks noGrp="1"/>
          </p:cNvSpPr>
          <p:nvPr>
            <p:ph idx="1"/>
          </p:nvPr>
        </p:nvSpPr>
        <p:spPr>
          <a:xfrm>
            <a:off x="684212" y="2529350"/>
            <a:ext cx="8534400" cy="3615267"/>
          </a:xfrm>
        </p:spPr>
        <p:txBody>
          <a:bodyPr>
            <a:normAutofit/>
          </a:bodyPr>
          <a:lstStyle/>
          <a:p>
            <a:r>
              <a:rPr lang="en-US" dirty="0" smtClean="0">
                <a:solidFill>
                  <a:schemeClr val="tx1"/>
                </a:solidFill>
              </a:rPr>
              <a:t>Google Maps for locations page</a:t>
            </a:r>
          </a:p>
          <a:p>
            <a:r>
              <a:rPr lang="en-US" dirty="0" smtClean="0">
                <a:solidFill>
                  <a:schemeClr val="tx1"/>
                </a:solidFill>
              </a:rPr>
              <a:t>Saved page for games that were saved by user</a:t>
            </a:r>
          </a:p>
          <a:p>
            <a:r>
              <a:rPr lang="en-US" dirty="0" smtClean="0">
                <a:solidFill>
                  <a:schemeClr val="tx1"/>
                </a:solidFill>
              </a:rPr>
              <a:t>Login system</a:t>
            </a:r>
          </a:p>
          <a:p>
            <a:r>
              <a:rPr lang="en-US" dirty="0" smtClean="0">
                <a:solidFill>
                  <a:schemeClr val="tx1"/>
                </a:solidFill>
              </a:rPr>
              <a:t>Notifications for users</a:t>
            </a:r>
          </a:p>
          <a:p>
            <a:r>
              <a:rPr lang="en-US" dirty="0" smtClean="0">
                <a:solidFill>
                  <a:schemeClr val="tx1"/>
                </a:solidFill>
              </a:rPr>
              <a:t>Players needed for game</a:t>
            </a:r>
          </a:p>
          <a:p>
            <a:r>
              <a:rPr lang="en-US" dirty="0" smtClean="0">
                <a:solidFill>
                  <a:schemeClr val="tx1"/>
                </a:solidFill>
              </a:rPr>
              <a:t>Join button that changes the players needed and total number of players.</a:t>
            </a:r>
          </a:p>
          <a:p>
            <a:r>
              <a:rPr lang="en-US" dirty="0" smtClean="0">
                <a:solidFill>
                  <a:schemeClr val="tx1"/>
                </a:solidFill>
              </a:rPr>
              <a:t>Page for rules of all sports for players to reference.</a:t>
            </a:r>
          </a:p>
          <a:p>
            <a:endParaRPr lang="en-US" dirty="0" smtClean="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683383388"/>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85</TotalTime>
  <Words>264</Words>
  <Application>Microsoft Macintosh PowerPoint</Application>
  <PresentationFormat>Widescreen</PresentationFormat>
  <Paragraphs>37</Paragraphs>
  <Slides>9</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Century Gothic</vt:lpstr>
      <vt:lpstr>Wingdings 3</vt:lpstr>
      <vt:lpstr>Slice</vt:lpstr>
      <vt:lpstr>Pickup Sports</vt:lpstr>
      <vt:lpstr>about</vt:lpstr>
      <vt:lpstr>Motivation</vt:lpstr>
      <vt:lpstr>Technologies Implemented</vt:lpstr>
      <vt:lpstr>PowerPoint Presentation</vt:lpstr>
      <vt:lpstr>How it works!</vt:lpstr>
      <vt:lpstr>PowerPoint Presentation</vt:lpstr>
      <vt:lpstr>PowerPoint Presentation</vt:lpstr>
      <vt:lpstr>Future Implementation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Pickup Sports</dc:title>
  <dc:creator>Tristan Van Hook</dc:creator>
  <cp:lastModifiedBy>Tristan Van Hook</cp:lastModifiedBy>
  <cp:revision>9</cp:revision>
  <dcterms:created xsi:type="dcterms:W3CDTF">2018-07-12T16:50:15Z</dcterms:created>
  <dcterms:modified xsi:type="dcterms:W3CDTF">2018-07-12T18:15:30Z</dcterms:modified>
</cp:coreProperties>
</file>

<file path=docProps/thumbnail.jpeg>
</file>